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75E126-73CE-9C42-8AC4-B8E97924E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8C8EE03-89FC-5E43-9AAB-3BB5EC6A5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235DD9-A90E-544C-9947-FD44489B1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A13619-611C-1442-B09F-B81500C59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39D574-2D8A-6A4D-97E3-F37285F0C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35357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1CD2F-063E-F249-9765-2D7E7744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7AF2F4-C0ED-8549-AFFA-503BABFD1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7A17C0-1D6F-C742-A4B2-62619313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645935-9B22-4B47-8633-FB5766042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56FD1B-DC6A-5D46-8DE8-8C18CEFF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99208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C8ECDDC-1196-6F4F-A423-DE973F2E63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FDBF40-CD3E-2B40-9485-A26E25279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5B789A-D7E2-1A41-9D0A-93D588EBA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9E046-39A2-B248-8DF2-E091DF58A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FF3398-588A-974B-A0B8-CE23AFE2C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102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FDF1F7-B191-D648-968C-542BD781E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C76FF4-FD22-1442-B8FF-7E3BC1765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0328C8-A1EA-7149-B67E-9A59558E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9BB923-72CE-A64C-A7FD-2DA574F08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95695-7C4C-BC4E-BE9B-0A44EB79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73027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C266A9-C3AD-D149-9C91-45870C03B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630744-6EAB-DA49-BE59-AB06FCDB6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B02C02-76C6-FC4A-98A2-70C7C2BF6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2DF2D2-0A4F-9344-9FF7-360CA63BC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0E6D7C-C8F2-BA4D-8657-898C95B7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3178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262B87-C3D5-3F43-A711-78A927E18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4A7CE6-2E65-D041-9229-0338A5529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2662A4-5522-BA4A-8817-AAC4705B5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9A0864-9A4F-5948-9FBC-1BB9BA6F7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CF140F-2EA5-F24B-8C9C-5DBABE246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16EBB4-71D0-744F-A60A-81405CB58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3933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9EDE6-7251-D442-9A1E-EA532724C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303C14-2F2F-C643-8013-7370E64763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40B5E5-8200-1445-AA2D-8797A87EA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101788-13A6-CB49-AB02-D8402B7806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D55290-6985-B947-AA0E-1505CCDB6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233A311-2F86-2D46-90B4-453DA6DDF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516920-3C1A-504E-BC34-639A7E36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B9BF716-50EA-0941-8466-565FBF81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26401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14F53-B3FD-7349-BBC5-2FA001BE9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02B280-4052-3C4F-ACE3-9B8711BD0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306A53-19F7-E949-8DF6-6D4F390BF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CF83C77-AF0B-E54D-AD0A-A83E98E8B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3589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1217392-79E5-4D4C-8EE3-C9F2FDAF2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77D3217-11D3-AB40-8240-1889027F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7F53B8B-CB91-FF4A-B9BA-9D9E31EB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532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3A09E0-1AED-7A42-8E5D-6295DBFBF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4309BA-429D-844D-8C15-8CF6D86D6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ADA990-6A2A-0D45-82C4-9C1D061854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F4B993-1EAE-E44A-B3C7-456C098DE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07A37D-8011-514B-B6DA-C58A04518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E447BC-A55F-A348-9095-1C6013C05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73579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0349F0-2984-6844-9746-280C9E9DD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562DF4-FB3E-E64E-A0B9-B889BD602A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78C977-01D8-C64D-9E41-9BB8F9F87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398B01-46AA-DC42-B723-A55C9CF9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AA02D1-BC4F-F245-95CA-36FC37BAA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D3EC4C-C5F6-D344-80B3-19B4409D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683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4B6B9F-E9B0-6643-A557-A62F8A792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BEE74C-8349-834B-A753-4D08C644D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C57CB4-FFFA-494F-8318-26A15ED07B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2F1C2A-1A65-0946-BA25-7A338807D636}" type="datetimeFigureOut">
              <a:rPr kumimoji="1" lang="ko-Kore-KR" altLang="en-US" smtClean="0"/>
              <a:t>2020. 9. 17.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287C71-E431-F449-9558-0A8A10B22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6C4535-ACF7-F84D-B3D8-5035B3AECA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1BB61-0206-4246-B921-02ACE9E70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1459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여자, 컴퓨터이(가) 표시된 사진&#10;&#10;자동 생성된 설명">
            <a:extLst>
              <a:ext uri="{FF2B5EF4-FFF2-40B4-BE49-F238E27FC236}">
                <a16:creationId xmlns:a16="http://schemas.microsoft.com/office/drawing/2014/main" id="{447CFAE7-2807-9341-88B0-25ABF6D23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06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자연이(가) 표시된 사진&#10;&#10;자동 생성된 설명">
            <a:extLst>
              <a:ext uri="{FF2B5EF4-FFF2-40B4-BE49-F238E27FC236}">
                <a16:creationId xmlns:a16="http://schemas.microsoft.com/office/drawing/2014/main" id="{2BA1EE48-FE06-1849-81B5-30EE5B0D4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143"/>
            <a:ext cx="12192000" cy="682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22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922FB5F3-5AAB-414D-9FE0-2C0ADCAA6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46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E131AF-E065-5049-A2F1-A78DE28A2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50"/>
            <a:ext cx="12192000" cy="68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074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1BCE3B-31D8-0347-99B1-B5E709FB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8"/>
            <a:ext cx="12192000" cy="685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670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E90F9A1-86CB-A044-B3AE-B559EAE4C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11"/>
            <a:ext cx="12192000" cy="6825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151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E4CC6BD-E0C8-7747-830A-E1B819413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1"/>
            <a:ext cx="12192000" cy="684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전자기기, 키보드, 컴퓨터, 앉아있는이(가) 표시된 사진&#10;&#10;자동 생성된 설명">
            <a:extLst>
              <a:ext uri="{FF2B5EF4-FFF2-40B4-BE49-F238E27FC236}">
                <a16:creationId xmlns:a16="http://schemas.microsoft.com/office/drawing/2014/main" id="{E4F6D3B5-B5CF-8543-9CCF-172B5979E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320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ADEBEA7-AEDD-CE47-BF87-8D348DB48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12700"/>
            <a:ext cx="121793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51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, 모니터, 쥐고있는, 파란색이(가) 표시된 사진&#10;&#10;자동 생성된 설명">
            <a:extLst>
              <a:ext uri="{FF2B5EF4-FFF2-40B4-BE49-F238E27FC236}">
                <a16:creationId xmlns:a16="http://schemas.microsoft.com/office/drawing/2014/main" id="{E0B4CD11-727F-EA49-B28F-DFBB11094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9"/>
            <a:ext cx="12192000" cy="684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856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DE494BEF-4A2A-0147-B171-960B865E6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50"/>
            <a:ext cx="12192000" cy="68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73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시계이(가) 표시된 사진&#10;&#10;자동 생성된 설명">
            <a:extLst>
              <a:ext uri="{FF2B5EF4-FFF2-40B4-BE49-F238E27FC236}">
                <a16:creationId xmlns:a16="http://schemas.microsoft.com/office/drawing/2014/main" id="{1C28D1BD-5E75-3E40-9167-0CD061B40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06"/>
            <a:ext cx="12192000" cy="6841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46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조류이(가) 표시된 사진&#10;&#10;자동 생성된 설명">
            <a:extLst>
              <a:ext uri="{FF2B5EF4-FFF2-40B4-BE49-F238E27FC236}">
                <a16:creationId xmlns:a16="http://schemas.microsoft.com/office/drawing/2014/main" id="{A39FA60B-793E-A04F-981E-7A634B563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76"/>
            <a:ext cx="12192000" cy="682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421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D06D061-7AB9-FD40-9A89-37902FE85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39"/>
            <a:ext cx="12192000" cy="683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896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B5BBAD0B-2C8A-EF45-919C-7720FCB25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" y="0"/>
            <a:ext cx="12177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589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86A9971-94F9-6C48-9D45-4B0ECB445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57"/>
            <a:ext cx="12192000" cy="684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191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와이드스크린</PresentationFormat>
  <Paragraphs>0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Jang na won</dc:creator>
  <cp:lastModifiedBy>Jang na won</cp:lastModifiedBy>
  <cp:revision>3</cp:revision>
  <dcterms:created xsi:type="dcterms:W3CDTF">2020-09-16T18:54:33Z</dcterms:created>
  <dcterms:modified xsi:type="dcterms:W3CDTF">2020-09-16T19:04:42Z</dcterms:modified>
</cp:coreProperties>
</file>

<file path=docProps/thumbnail.jpeg>
</file>